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691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24" d="100"/>
          <a:sy n="124" d="100"/>
        </p:scale>
        <p:origin x="48" y="-8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120FB-05A6-F6EB-CC0C-138703E92B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1F9015-B30C-FB15-3CC8-2FDD28F3E8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2E4F89-25CB-52DB-3CA6-92702D5DE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D0F2-CA25-486D-94BF-C325134225F1}" type="datetimeFigureOut">
              <a:rPr lang="en-CA" smtClean="0"/>
              <a:t>2026-02-23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743615-C38F-A587-F7FF-1BA38EE3D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DAE293-88F6-454D-6D34-A3B59423D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B71D-E036-45E8-A7CB-70C18CBF22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0185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8E717-48DC-5825-AC7F-737CF2CA8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28905-E82B-7A22-6AF5-9F2B577CB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F39AE4-070D-B2BB-D809-5FADDD1E2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D0F2-CA25-486D-94BF-C325134225F1}" type="datetimeFigureOut">
              <a:rPr lang="en-CA" smtClean="0"/>
              <a:t>2026-02-23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B0D59-3875-C66E-8A78-88ABD9DE1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3AFC64-31C5-673B-F62E-FA2398BC5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B71D-E036-45E8-A7CB-70C18CBF22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04478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531D5-DDF9-4BF3-9E8B-C0B005BC8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13AA9C-4A1F-03A6-F520-BB3559BF1F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69AAD-B73C-ED0C-600E-561A98C14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D0F2-CA25-486D-94BF-C325134225F1}" type="datetimeFigureOut">
              <a:rPr lang="en-CA" smtClean="0"/>
              <a:t>2026-02-23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168F66-1117-45C8-DD19-6A155485D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918E6C-4F4E-F169-2341-16B589C63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B71D-E036-45E8-A7CB-70C18CBF22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15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CAB11-08C9-8802-93A9-9FFB5C6BE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FC92C6-8E12-3E7A-9A8C-AE8AC5C2E8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D719BA-8AF6-EAF0-BF22-B7553D5083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61BDAA-4CB7-C10A-4A45-A43DDEA5D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D0F2-CA25-486D-94BF-C325134225F1}" type="datetimeFigureOut">
              <a:rPr lang="en-CA" smtClean="0"/>
              <a:t>2026-02-23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7262BF-FEEA-2760-E1AF-68C37E1FD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A9B4BC-D4C1-043A-B9C6-532500871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B71D-E036-45E8-A7CB-70C18CBF22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57428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CBF06-0962-D659-36A3-5C89FCD3C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7E1299-9AB7-D256-F52F-1434A43EC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38EA7A-AC12-9218-14B9-17CFF4565C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2BD261-498B-F64B-C657-8EA03E7D77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842115-F3D2-09A1-5AB5-7F8A499A5E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ABCA73-496F-7828-E812-AA767422D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D0F2-CA25-486D-94BF-C325134225F1}" type="datetimeFigureOut">
              <a:rPr lang="en-CA" smtClean="0"/>
              <a:t>2026-02-23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4E1F1B-35C4-31C0-F1A5-6BAFD86A2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01CA3D-25C0-8804-D8E6-210DE5618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B71D-E036-45E8-A7CB-70C18CBF22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9515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9E2F4-F7B9-BBB2-DD9A-154E81021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6C241B-77FB-4F1E-29F0-74504BBED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D0F2-CA25-486D-94BF-C325134225F1}" type="datetimeFigureOut">
              <a:rPr lang="en-CA" smtClean="0"/>
              <a:t>2026-02-23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921FDB-AA91-07E7-2C40-5C5C788BC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8F3168-5C4B-3E53-97B1-9E3D6C3AC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B71D-E036-45E8-A7CB-70C18CBF22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75951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3B96D6-F41B-DCF3-10D6-35BBC50A9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D0F2-CA25-486D-94BF-C325134225F1}" type="datetimeFigureOut">
              <a:rPr lang="en-CA" smtClean="0"/>
              <a:t>2026-02-23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4C2378-4094-1679-6A60-0FF85C3BF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AF523F-7BB8-BD0F-A2DE-F49AACDF1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B71D-E036-45E8-A7CB-70C18CBF22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7525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ECC0B-0C74-0A47-C92F-5385D2137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B49C94-92E2-9147-FFCB-FE5F05700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7F83B0-CB0A-6521-4AB7-69C0D2154D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C4616-788A-B0EE-53B9-5EAE34DC3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D0F2-CA25-486D-94BF-C325134225F1}" type="datetimeFigureOut">
              <a:rPr lang="en-CA" smtClean="0"/>
              <a:t>2026-02-23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017FDA-32E8-B769-2743-45429863D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23A952-996B-CF64-B6F1-B9C4355DD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B71D-E036-45E8-A7CB-70C18CBF22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5936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0E468-07BA-960C-0C21-679CFEF82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C1BFBA-AD33-0F0D-34DD-5D5B74E507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A8F805-5D4E-BE5D-2336-735C2431E1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D6A010-67CD-D105-0E0E-D758418DA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D0F2-CA25-486D-94BF-C325134225F1}" type="datetimeFigureOut">
              <a:rPr lang="en-CA" smtClean="0"/>
              <a:t>2026-02-23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40CD19-80BF-B953-C93F-80B2D009C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787B5F-0EC3-65BA-6072-13CFA9823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B71D-E036-45E8-A7CB-70C18CBF22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3869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7B74A-9C2C-E3EA-A657-464C20E03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401745-0816-6004-686C-D00B95279D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3C97CB-E51C-D1C7-8FFC-A85C01F58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D0F2-CA25-486D-94BF-C325134225F1}" type="datetimeFigureOut">
              <a:rPr lang="en-CA" smtClean="0"/>
              <a:t>2026-02-23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A0E87A-9F71-A02F-63BC-A5902FA51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6F7A73-DE38-A8CF-41DD-CB4C59DCA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B71D-E036-45E8-A7CB-70C18CBF22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11150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87015F-320E-54B2-7B87-BAF9D09C90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7E33F9-9F4F-AE9F-6BA6-2387B756EA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0ED4B7-E735-F19D-5FBA-172AD155A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D0F2-CA25-486D-94BF-C325134225F1}" type="datetimeFigureOut">
              <a:rPr lang="en-CA" smtClean="0"/>
              <a:t>2026-02-23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BDB4D-D991-6B65-BB55-1FCF5FDF4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9B5576-FF39-731E-7A26-F2219CA62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B71D-E036-45E8-A7CB-70C18CBF22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3640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BE3C7F-EBD8-A5DA-8E8B-0A4A7B924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AEB77E-0449-610C-80ED-F08E225432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4EFD33-6676-1A74-D151-A076D1AB99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76D0F2-CA25-486D-94BF-C325134225F1}" type="datetimeFigureOut">
              <a:rPr lang="en-CA" smtClean="0"/>
              <a:t>2026-02-23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698DE-F2ED-ED6B-5220-C033F6B90E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22A79-17B1-A562-4B2E-A5039C49BB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6AB71D-E036-45E8-A7CB-70C18CBF22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04815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svg"/><Relationship Id="rId3" Type="http://schemas.openxmlformats.org/officeDocument/2006/relationships/image" Target="../media/image2.png"/><Relationship Id="rId7" Type="http://schemas.openxmlformats.org/officeDocument/2006/relationships/image" Target="../media/image5.sv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hyperlink" Target="https://www.reverieconsulting.ca/" TargetMode="External"/><Relationship Id="rId15" Type="http://schemas.openxmlformats.org/officeDocument/2006/relationships/image" Target="../media/image13.svg"/><Relationship Id="rId10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openxmlformats.org/officeDocument/2006/relationships/image" Target="../media/image7.sv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8596B325-57EE-6D55-9753-54D2EE5BFF6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325430" y="6023429"/>
            <a:ext cx="10638505" cy="715186"/>
          </a:xfrm>
          <a:custGeom>
            <a:avLst/>
            <a:gdLst>
              <a:gd name="csX0" fmla="*/ 0 w 10638505"/>
              <a:gd name="csY0" fmla="*/ 0 h 715186"/>
              <a:gd name="csX1" fmla="*/ 558522 w 10638505"/>
              <a:gd name="csY1" fmla="*/ 0 h 715186"/>
              <a:gd name="csX2" fmla="*/ 904273 w 10638505"/>
              <a:gd name="csY2" fmla="*/ 0 h 715186"/>
              <a:gd name="csX3" fmla="*/ 1781950 w 10638505"/>
              <a:gd name="csY3" fmla="*/ 0 h 715186"/>
              <a:gd name="csX4" fmla="*/ 2340471 w 10638505"/>
              <a:gd name="csY4" fmla="*/ 0 h 715186"/>
              <a:gd name="csX5" fmla="*/ 2898993 w 10638505"/>
              <a:gd name="csY5" fmla="*/ 0 h 715186"/>
              <a:gd name="csX6" fmla="*/ 3776669 w 10638505"/>
              <a:gd name="csY6" fmla="*/ 0 h 715186"/>
              <a:gd name="csX7" fmla="*/ 4228806 w 10638505"/>
              <a:gd name="csY7" fmla="*/ 0 h 715186"/>
              <a:gd name="csX8" fmla="*/ 5106482 w 10638505"/>
              <a:gd name="csY8" fmla="*/ 0 h 715186"/>
              <a:gd name="csX9" fmla="*/ 5984159 w 10638505"/>
              <a:gd name="csY9" fmla="*/ 0 h 715186"/>
              <a:gd name="csX10" fmla="*/ 6649066 w 10638505"/>
              <a:gd name="csY10" fmla="*/ 0 h 715186"/>
              <a:gd name="csX11" fmla="*/ 7526742 w 10638505"/>
              <a:gd name="csY11" fmla="*/ 0 h 715186"/>
              <a:gd name="csX12" fmla="*/ 8085264 w 10638505"/>
              <a:gd name="csY12" fmla="*/ 0 h 715186"/>
              <a:gd name="csX13" fmla="*/ 8643785 w 10638505"/>
              <a:gd name="csY13" fmla="*/ 0 h 715186"/>
              <a:gd name="csX14" fmla="*/ 9415077 w 10638505"/>
              <a:gd name="csY14" fmla="*/ 0 h 715186"/>
              <a:gd name="csX15" fmla="*/ 9973598 w 10638505"/>
              <a:gd name="csY15" fmla="*/ 0 h 715186"/>
              <a:gd name="csX16" fmla="*/ 10638505 w 10638505"/>
              <a:gd name="csY16" fmla="*/ 0 h 715186"/>
              <a:gd name="csX17" fmla="*/ 10638505 w 10638505"/>
              <a:gd name="csY17" fmla="*/ 371897 h 715186"/>
              <a:gd name="csX18" fmla="*/ 10638505 w 10638505"/>
              <a:gd name="csY18" fmla="*/ 715186 h 715186"/>
              <a:gd name="csX19" fmla="*/ 9867213 w 10638505"/>
              <a:gd name="csY19" fmla="*/ 715186 h 715186"/>
              <a:gd name="csX20" fmla="*/ 9415077 w 10638505"/>
              <a:gd name="csY20" fmla="*/ 715186 h 715186"/>
              <a:gd name="csX21" fmla="*/ 8537400 w 10638505"/>
              <a:gd name="csY21" fmla="*/ 715186 h 715186"/>
              <a:gd name="csX22" fmla="*/ 7872494 w 10638505"/>
              <a:gd name="csY22" fmla="*/ 715186 h 715186"/>
              <a:gd name="csX23" fmla="*/ 7420357 w 10638505"/>
              <a:gd name="csY23" fmla="*/ 715186 h 715186"/>
              <a:gd name="csX24" fmla="*/ 6755451 w 10638505"/>
              <a:gd name="csY24" fmla="*/ 715186 h 715186"/>
              <a:gd name="csX25" fmla="*/ 6409699 w 10638505"/>
              <a:gd name="csY25" fmla="*/ 715186 h 715186"/>
              <a:gd name="csX26" fmla="*/ 6063948 w 10638505"/>
              <a:gd name="csY26" fmla="*/ 715186 h 715186"/>
              <a:gd name="csX27" fmla="*/ 5399041 w 10638505"/>
              <a:gd name="csY27" fmla="*/ 715186 h 715186"/>
              <a:gd name="csX28" fmla="*/ 4946905 w 10638505"/>
              <a:gd name="csY28" fmla="*/ 715186 h 715186"/>
              <a:gd name="csX29" fmla="*/ 4175613 w 10638505"/>
              <a:gd name="csY29" fmla="*/ 715186 h 715186"/>
              <a:gd name="csX30" fmla="*/ 3723477 w 10638505"/>
              <a:gd name="csY30" fmla="*/ 715186 h 715186"/>
              <a:gd name="csX31" fmla="*/ 2952185 w 10638505"/>
              <a:gd name="csY31" fmla="*/ 715186 h 715186"/>
              <a:gd name="csX32" fmla="*/ 2606434 w 10638505"/>
              <a:gd name="csY32" fmla="*/ 715186 h 715186"/>
              <a:gd name="csX33" fmla="*/ 1835142 w 10638505"/>
              <a:gd name="csY33" fmla="*/ 715186 h 715186"/>
              <a:gd name="csX34" fmla="*/ 1383006 w 10638505"/>
              <a:gd name="csY34" fmla="*/ 715186 h 715186"/>
              <a:gd name="csX35" fmla="*/ 1037254 w 10638505"/>
              <a:gd name="csY35" fmla="*/ 715186 h 715186"/>
              <a:gd name="csX36" fmla="*/ 585118 w 10638505"/>
              <a:gd name="csY36" fmla="*/ 715186 h 715186"/>
              <a:gd name="csX37" fmla="*/ 0 w 10638505"/>
              <a:gd name="csY37" fmla="*/ 715186 h 715186"/>
              <a:gd name="csX38" fmla="*/ 0 w 10638505"/>
              <a:gd name="csY38" fmla="*/ 371897 h 715186"/>
              <a:gd name="csX39" fmla="*/ 0 w 10638505"/>
              <a:gd name="csY39" fmla="*/ 0 h 7151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10638505" h="715186" extrusionOk="0">
                <a:moveTo>
                  <a:pt x="0" y="0"/>
                </a:moveTo>
                <a:cubicBezTo>
                  <a:pt x="226460" y="-13291"/>
                  <a:pt x="353972" y="14735"/>
                  <a:pt x="558522" y="0"/>
                </a:cubicBezTo>
                <a:cubicBezTo>
                  <a:pt x="763072" y="-14735"/>
                  <a:pt x="808775" y="10606"/>
                  <a:pt x="904273" y="0"/>
                </a:cubicBezTo>
                <a:cubicBezTo>
                  <a:pt x="999771" y="-10606"/>
                  <a:pt x="1471778" y="-25867"/>
                  <a:pt x="1781950" y="0"/>
                </a:cubicBezTo>
                <a:cubicBezTo>
                  <a:pt x="2092122" y="25867"/>
                  <a:pt x="2113265" y="-5864"/>
                  <a:pt x="2340471" y="0"/>
                </a:cubicBezTo>
                <a:cubicBezTo>
                  <a:pt x="2567677" y="5864"/>
                  <a:pt x="2733680" y="2177"/>
                  <a:pt x="2898993" y="0"/>
                </a:cubicBezTo>
                <a:cubicBezTo>
                  <a:pt x="3064306" y="-2177"/>
                  <a:pt x="3395938" y="23009"/>
                  <a:pt x="3776669" y="0"/>
                </a:cubicBezTo>
                <a:cubicBezTo>
                  <a:pt x="4157400" y="-23009"/>
                  <a:pt x="4062255" y="18201"/>
                  <a:pt x="4228806" y="0"/>
                </a:cubicBezTo>
                <a:cubicBezTo>
                  <a:pt x="4395357" y="-18201"/>
                  <a:pt x="4841110" y="20885"/>
                  <a:pt x="5106482" y="0"/>
                </a:cubicBezTo>
                <a:cubicBezTo>
                  <a:pt x="5371854" y="-20885"/>
                  <a:pt x="5623582" y="13303"/>
                  <a:pt x="5984159" y="0"/>
                </a:cubicBezTo>
                <a:cubicBezTo>
                  <a:pt x="6344736" y="-13303"/>
                  <a:pt x="6405938" y="-32935"/>
                  <a:pt x="6649066" y="0"/>
                </a:cubicBezTo>
                <a:cubicBezTo>
                  <a:pt x="6892194" y="32935"/>
                  <a:pt x="7190442" y="10174"/>
                  <a:pt x="7526742" y="0"/>
                </a:cubicBezTo>
                <a:cubicBezTo>
                  <a:pt x="7863042" y="-10174"/>
                  <a:pt x="7969655" y="-7375"/>
                  <a:pt x="8085264" y="0"/>
                </a:cubicBezTo>
                <a:cubicBezTo>
                  <a:pt x="8200873" y="7375"/>
                  <a:pt x="8518855" y="5857"/>
                  <a:pt x="8643785" y="0"/>
                </a:cubicBezTo>
                <a:cubicBezTo>
                  <a:pt x="8768715" y="-5857"/>
                  <a:pt x="9113631" y="27040"/>
                  <a:pt x="9415077" y="0"/>
                </a:cubicBezTo>
                <a:cubicBezTo>
                  <a:pt x="9716523" y="-27040"/>
                  <a:pt x="9825820" y="-8399"/>
                  <a:pt x="9973598" y="0"/>
                </a:cubicBezTo>
                <a:cubicBezTo>
                  <a:pt x="10121376" y="8399"/>
                  <a:pt x="10343228" y="-6746"/>
                  <a:pt x="10638505" y="0"/>
                </a:cubicBezTo>
                <a:cubicBezTo>
                  <a:pt x="10643613" y="113038"/>
                  <a:pt x="10640424" y="216990"/>
                  <a:pt x="10638505" y="371897"/>
                </a:cubicBezTo>
                <a:cubicBezTo>
                  <a:pt x="10636586" y="526804"/>
                  <a:pt x="10654986" y="565350"/>
                  <a:pt x="10638505" y="715186"/>
                </a:cubicBezTo>
                <a:cubicBezTo>
                  <a:pt x="10460091" y="694313"/>
                  <a:pt x="10106498" y="692898"/>
                  <a:pt x="9867213" y="715186"/>
                </a:cubicBezTo>
                <a:cubicBezTo>
                  <a:pt x="9627928" y="737474"/>
                  <a:pt x="9566453" y="734414"/>
                  <a:pt x="9415077" y="715186"/>
                </a:cubicBezTo>
                <a:cubicBezTo>
                  <a:pt x="9263701" y="695958"/>
                  <a:pt x="8788891" y="735979"/>
                  <a:pt x="8537400" y="715186"/>
                </a:cubicBezTo>
                <a:cubicBezTo>
                  <a:pt x="8285909" y="694393"/>
                  <a:pt x="8203452" y="739055"/>
                  <a:pt x="7872494" y="715186"/>
                </a:cubicBezTo>
                <a:cubicBezTo>
                  <a:pt x="7541536" y="691317"/>
                  <a:pt x="7592127" y="698632"/>
                  <a:pt x="7420357" y="715186"/>
                </a:cubicBezTo>
                <a:cubicBezTo>
                  <a:pt x="7248587" y="731740"/>
                  <a:pt x="6925869" y="699198"/>
                  <a:pt x="6755451" y="715186"/>
                </a:cubicBezTo>
                <a:cubicBezTo>
                  <a:pt x="6585033" y="731174"/>
                  <a:pt x="6500147" y="724102"/>
                  <a:pt x="6409699" y="715186"/>
                </a:cubicBezTo>
                <a:cubicBezTo>
                  <a:pt x="6319251" y="706270"/>
                  <a:pt x="6168465" y="713452"/>
                  <a:pt x="6063948" y="715186"/>
                </a:cubicBezTo>
                <a:cubicBezTo>
                  <a:pt x="5959431" y="716920"/>
                  <a:pt x="5659748" y="738890"/>
                  <a:pt x="5399041" y="715186"/>
                </a:cubicBezTo>
                <a:cubicBezTo>
                  <a:pt x="5138334" y="691482"/>
                  <a:pt x="5052962" y="699977"/>
                  <a:pt x="4946905" y="715186"/>
                </a:cubicBezTo>
                <a:cubicBezTo>
                  <a:pt x="4840848" y="730395"/>
                  <a:pt x="4518716" y="683912"/>
                  <a:pt x="4175613" y="715186"/>
                </a:cubicBezTo>
                <a:cubicBezTo>
                  <a:pt x="3832510" y="746460"/>
                  <a:pt x="3823250" y="697371"/>
                  <a:pt x="3723477" y="715186"/>
                </a:cubicBezTo>
                <a:cubicBezTo>
                  <a:pt x="3623704" y="733001"/>
                  <a:pt x="3129209" y="689662"/>
                  <a:pt x="2952185" y="715186"/>
                </a:cubicBezTo>
                <a:cubicBezTo>
                  <a:pt x="2775161" y="740710"/>
                  <a:pt x="2722347" y="706471"/>
                  <a:pt x="2606434" y="715186"/>
                </a:cubicBezTo>
                <a:cubicBezTo>
                  <a:pt x="2490521" y="723901"/>
                  <a:pt x="2122456" y="746176"/>
                  <a:pt x="1835142" y="715186"/>
                </a:cubicBezTo>
                <a:cubicBezTo>
                  <a:pt x="1547828" y="684196"/>
                  <a:pt x="1500287" y="732217"/>
                  <a:pt x="1383006" y="715186"/>
                </a:cubicBezTo>
                <a:cubicBezTo>
                  <a:pt x="1265725" y="698155"/>
                  <a:pt x="1189383" y="720525"/>
                  <a:pt x="1037254" y="715186"/>
                </a:cubicBezTo>
                <a:cubicBezTo>
                  <a:pt x="885125" y="709847"/>
                  <a:pt x="732879" y="701130"/>
                  <a:pt x="585118" y="715186"/>
                </a:cubicBezTo>
                <a:cubicBezTo>
                  <a:pt x="437357" y="729242"/>
                  <a:pt x="241451" y="721837"/>
                  <a:pt x="0" y="715186"/>
                </a:cubicBezTo>
                <a:cubicBezTo>
                  <a:pt x="1515" y="573000"/>
                  <a:pt x="-15004" y="482884"/>
                  <a:pt x="0" y="371897"/>
                </a:cubicBezTo>
                <a:cubicBezTo>
                  <a:pt x="15004" y="260910"/>
                  <a:pt x="-5699" y="88055"/>
                  <a:pt x="0" y="0"/>
                </a:cubicBezTo>
                <a:close/>
              </a:path>
            </a:pathLst>
          </a:custGeom>
          <a:noFill/>
          <a:ln w="9525"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493BCDB-376A-722A-FE6D-A6B36D14DF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" t="4595" r="819" b="2770"/>
          <a:stretch>
            <a:fillRect/>
          </a:stretch>
        </p:blipFill>
        <p:spPr>
          <a:xfrm>
            <a:off x="1325430" y="228599"/>
            <a:ext cx="10687665" cy="5712543"/>
          </a:xfrm>
          <a:prstGeom prst="rect">
            <a:avLst/>
          </a:prstGeom>
        </p:spPr>
      </p:pic>
      <p:grpSp>
        <p:nvGrpSpPr>
          <p:cNvPr id="17" name="Instructions">
            <a:extLst>
              <a:ext uri="{FF2B5EF4-FFF2-40B4-BE49-F238E27FC236}">
                <a16:creationId xmlns:a16="http://schemas.microsoft.com/office/drawing/2014/main" id="{DE1BCB4B-C6C4-E0B4-153D-7E1C603EB7E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28065" y="5851748"/>
            <a:ext cx="992977" cy="867046"/>
            <a:chOff x="287059" y="5782306"/>
            <a:chExt cx="992977" cy="867046"/>
          </a:xfrm>
        </p:grpSpPr>
        <p:sp>
          <p:nvSpPr>
            <p:cNvPr id="6" name="Rechthoek 36">
              <a:hlinkClick r:id="" action="ppaction://noaction"/>
              <a:extLst>
                <a:ext uri="{FF2B5EF4-FFF2-40B4-BE49-F238E27FC236}">
                  <a16:creationId xmlns:a16="http://schemas.microsoft.com/office/drawing/2014/main" id="{851B1C4B-50AA-1E34-F4BF-FDD3BD991EF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87059" y="5782306"/>
              <a:ext cx="943817" cy="867046"/>
            </a:xfrm>
            <a:custGeom>
              <a:avLst/>
              <a:gdLst>
                <a:gd name="csX0" fmla="*/ 0 w 943817"/>
                <a:gd name="csY0" fmla="*/ 0 h 867046"/>
                <a:gd name="csX1" fmla="*/ 462470 w 943817"/>
                <a:gd name="csY1" fmla="*/ 0 h 867046"/>
                <a:gd name="csX2" fmla="*/ 943817 w 943817"/>
                <a:gd name="csY2" fmla="*/ 0 h 867046"/>
                <a:gd name="csX3" fmla="*/ 943817 w 943817"/>
                <a:gd name="csY3" fmla="*/ 450864 h 867046"/>
                <a:gd name="csX4" fmla="*/ 943817 w 943817"/>
                <a:gd name="csY4" fmla="*/ 867046 h 867046"/>
                <a:gd name="csX5" fmla="*/ 490785 w 943817"/>
                <a:gd name="csY5" fmla="*/ 867046 h 867046"/>
                <a:gd name="csX6" fmla="*/ 0 w 943817"/>
                <a:gd name="csY6" fmla="*/ 867046 h 867046"/>
                <a:gd name="csX7" fmla="*/ 0 w 943817"/>
                <a:gd name="csY7" fmla="*/ 450864 h 867046"/>
                <a:gd name="csX8" fmla="*/ 0 w 943817"/>
                <a:gd name="csY8" fmla="*/ 0 h 8670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43817" h="867046" extrusionOk="0">
                  <a:moveTo>
                    <a:pt x="0" y="0"/>
                  </a:moveTo>
                  <a:cubicBezTo>
                    <a:pt x="134333" y="5745"/>
                    <a:pt x="290559" y="17129"/>
                    <a:pt x="462470" y="0"/>
                  </a:cubicBezTo>
                  <a:cubicBezTo>
                    <a:pt x="634381" y="-17129"/>
                    <a:pt x="827645" y="4739"/>
                    <a:pt x="943817" y="0"/>
                  </a:cubicBezTo>
                  <a:cubicBezTo>
                    <a:pt x="921686" y="201150"/>
                    <a:pt x="924508" y="261143"/>
                    <a:pt x="943817" y="450864"/>
                  </a:cubicBezTo>
                  <a:cubicBezTo>
                    <a:pt x="963126" y="640585"/>
                    <a:pt x="939352" y="695065"/>
                    <a:pt x="943817" y="867046"/>
                  </a:cubicBezTo>
                  <a:cubicBezTo>
                    <a:pt x="759464" y="852769"/>
                    <a:pt x="676434" y="883833"/>
                    <a:pt x="490785" y="867046"/>
                  </a:cubicBezTo>
                  <a:cubicBezTo>
                    <a:pt x="305136" y="850259"/>
                    <a:pt x="99013" y="858429"/>
                    <a:pt x="0" y="867046"/>
                  </a:cubicBezTo>
                  <a:cubicBezTo>
                    <a:pt x="5189" y="712547"/>
                    <a:pt x="6171" y="592012"/>
                    <a:pt x="0" y="450864"/>
                  </a:cubicBezTo>
                  <a:cubicBezTo>
                    <a:pt x="-6171" y="309716"/>
                    <a:pt x="18409" y="199158"/>
                    <a:pt x="0" y="0"/>
                  </a:cubicBezTo>
                  <a:close/>
                </a:path>
              </a:pathLst>
            </a:custGeom>
            <a:noFill/>
            <a:ln w="6350">
              <a:solidFill>
                <a:srgbClr val="14435F"/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>
                <a:uFillTx/>
              </a:endParaRPr>
            </a:p>
          </p:txBody>
        </p:sp>
        <p:pic>
          <p:nvPicPr>
            <p:cNvPr id="13" name="Graphic 12" descr="Classroom with solid fill">
              <a:extLst>
                <a:ext uri="{FF2B5EF4-FFF2-40B4-BE49-F238E27FC236}">
                  <a16:creationId xmlns:a16="http://schemas.microsoft.com/office/drawing/2014/main" id="{6E711CF8-2FCA-E2CD-6B02-C185738B989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7135" y="5782306"/>
              <a:ext cx="690502" cy="690502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8AA8AA6-9D73-090F-B453-3653A36CA9E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87059" y="6372353"/>
              <a:ext cx="9929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kern="700" dirty="0"/>
                <a:t>Instructions</a:t>
              </a:r>
            </a:p>
          </p:txBody>
        </p:sp>
      </p:grpSp>
      <p:grpSp>
        <p:nvGrpSpPr>
          <p:cNvPr id="39" name="Get in touch">
            <a:extLst>
              <a:ext uri="{FF2B5EF4-FFF2-40B4-BE49-F238E27FC236}">
                <a16:creationId xmlns:a16="http://schemas.microsoft.com/office/drawing/2014/main" id="{089EC2DD-EA82-AE41-DCCD-828E3F8A640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45604" y="161898"/>
            <a:ext cx="1157897" cy="1016630"/>
            <a:chOff x="167533" y="315750"/>
            <a:chExt cx="1157897" cy="1016630"/>
          </a:xfrm>
        </p:grpSpPr>
        <p:pic>
          <p:nvPicPr>
            <p:cNvPr id="11" name="Graphic 10">
              <a:hlinkClick r:id="rId5"/>
              <a:extLst>
                <a:ext uri="{FF2B5EF4-FFF2-40B4-BE49-F238E27FC236}">
                  <a16:creationId xmlns:a16="http://schemas.microsoft.com/office/drawing/2014/main" id="{953265A0-1DA0-3FEB-1F9A-4361EFF699A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78905" y="446555"/>
              <a:ext cx="885825" cy="885825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11E1A56-5F45-82AC-5E94-1E162964C43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7533" y="315750"/>
              <a:ext cx="1157897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100" kern="700" dirty="0"/>
                <a:t>Get in touch @</a:t>
              </a:r>
              <a:endParaRPr lang="en-CA" sz="1100" dirty="0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96010612-5AC0-CF79-2EC0-71266BFAE966}"/>
              </a:ext>
            </a:extLst>
          </p:cNvPr>
          <p:cNvSpPr txBox="1"/>
          <p:nvPr/>
        </p:nvSpPr>
        <p:spPr>
          <a:xfrm>
            <a:off x="1342781" y="5965523"/>
            <a:ext cx="192195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100" kern="700" dirty="0"/>
              <a:t>Tools:</a:t>
            </a:r>
          </a:p>
          <a:p>
            <a:pPr marL="228600" indent="-228600">
              <a:buAutoNum type="arabicPeriod"/>
            </a:pPr>
            <a:r>
              <a:rPr lang="en-CA" sz="1100" kern="700" dirty="0"/>
              <a:t>Select tool</a:t>
            </a:r>
          </a:p>
          <a:p>
            <a:pPr marL="228600" indent="-228600">
              <a:buAutoNum type="arabicPeriod"/>
            </a:pPr>
            <a:r>
              <a:rPr lang="en-CA" sz="1100" kern="700" dirty="0" err="1"/>
              <a:t>Crtl+C</a:t>
            </a:r>
            <a:r>
              <a:rPr lang="en-CA" sz="1100" kern="700" dirty="0"/>
              <a:t> to copy</a:t>
            </a:r>
          </a:p>
          <a:p>
            <a:pPr marL="228600" indent="-228600">
              <a:buAutoNum type="arabicPeriod"/>
            </a:pPr>
            <a:r>
              <a:rPr lang="en-CA" sz="1100" kern="700" dirty="0" err="1"/>
              <a:t>Ctrl+V</a:t>
            </a:r>
            <a:r>
              <a:rPr lang="en-CA" sz="1100" kern="700" dirty="0"/>
              <a:t> to paste</a:t>
            </a:r>
            <a:endParaRPr lang="en-CA" sz="1100" dirty="0"/>
          </a:p>
        </p:txBody>
      </p:sp>
      <p:sp>
        <p:nvSpPr>
          <p:cNvPr id="23" name="Yellow note">
            <a:extLst>
              <a:ext uri="{FF2B5EF4-FFF2-40B4-BE49-F238E27FC236}">
                <a16:creationId xmlns:a16="http://schemas.microsoft.com/office/drawing/2014/main" id="{AA29D610-AB50-4AA4-A79C-7593F81A075C}"/>
              </a:ext>
            </a:extLst>
          </p:cNvPr>
          <p:cNvSpPr/>
          <p:nvPr/>
        </p:nvSpPr>
        <p:spPr>
          <a:xfrm rot="21296266">
            <a:off x="4209218" y="5980700"/>
            <a:ext cx="856236" cy="76528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76200" dist="38100" dir="7800000" sx="103000" sy="103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00" b="1" dirty="0">
              <a:solidFill>
                <a:schemeClr val="tx1"/>
              </a:solidFill>
            </a:endParaRPr>
          </a:p>
        </p:txBody>
      </p:sp>
      <p:sp>
        <p:nvSpPr>
          <p:cNvPr id="25" name="Blue note">
            <a:extLst>
              <a:ext uri="{FF2B5EF4-FFF2-40B4-BE49-F238E27FC236}">
                <a16:creationId xmlns:a16="http://schemas.microsoft.com/office/drawing/2014/main" id="{980CCE03-286F-1168-AFE9-2DE4B51EE31F}"/>
              </a:ext>
            </a:extLst>
          </p:cNvPr>
          <p:cNvSpPr/>
          <p:nvPr/>
        </p:nvSpPr>
        <p:spPr>
          <a:xfrm>
            <a:off x="5080866" y="5983138"/>
            <a:ext cx="810388" cy="787719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76200" dist="38100" dir="7800000" sx="103000" sy="103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00" b="1" dirty="0">
              <a:solidFill>
                <a:schemeClr val="tx1"/>
              </a:solidFill>
            </a:endParaRPr>
          </a:p>
        </p:txBody>
      </p:sp>
      <p:sp>
        <p:nvSpPr>
          <p:cNvPr id="26" name="Green note">
            <a:extLst>
              <a:ext uri="{FF2B5EF4-FFF2-40B4-BE49-F238E27FC236}">
                <a16:creationId xmlns:a16="http://schemas.microsoft.com/office/drawing/2014/main" id="{C3545C51-FD6E-2B5E-FA2D-F100EA41BFE3}"/>
              </a:ext>
            </a:extLst>
          </p:cNvPr>
          <p:cNvSpPr/>
          <p:nvPr/>
        </p:nvSpPr>
        <p:spPr>
          <a:xfrm rot="79446">
            <a:off x="6637144" y="5969481"/>
            <a:ext cx="810388" cy="787719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76200" dist="38100" dir="7800000" sx="103000" sy="103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00" dirty="0">
              <a:solidFill>
                <a:schemeClr val="tx1"/>
              </a:solidFill>
            </a:endParaRPr>
          </a:p>
        </p:txBody>
      </p:sp>
      <p:sp>
        <p:nvSpPr>
          <p:cNvPr id="28" name="Pink note">
            <a:extLst>
              <a:ext uri="{FF2B5EF4-FFF2-40B4-BE49-F238E27FC236}">
                <a16:creationId xmlns:a16="http://schemas.microsoft.com/office/drawing/2014/main" id="{9F5D4DC5-2EE2-3C29-5C2C-C3D0168E07F1}"/>
              </a:ext>
            </a:extLst>
          </p:cNvPr>
          <p:cNvSpPr/>
          <p:nvPr/>
        </p:nvSpPr>
        <p:spPr>
          <a:xfrm rot="365639">
            <a:off x="5870499" y="6023929"/>
            <a:ext cx="810388" cy="787719"/>
          </a:xfrm>
          <a:prstGeom prst="rect">
            <a:avLst/>
          </a:prstGeom>
          <a:solidFill>
            <a:srgbClr val="FF4F9F"/>
          </a:solidFill>
          <a:ln>
            <a:noFill/>
          </a:ln>
          <a:effectLst>
            <a:outerShdw blurRad="76200" dist="38100" dir="7800000" sx="103000" sy="103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00" dirty="0">
              <a:solidFill>
                <a:schemeClr val="tx1"/>
              </a:solidFill>
            </a:endParaRPr>
          </a:p>
        </p:txBody>
      </p:sp>
      <p:sp>
        <p:nvSpPr>
          <p:cNvPr id="29" name="Red Outline">
            <a:extLst>
              <a:ext uri="{FF2B5EF4-FFF2-40B4-BE49-F238E27FC236}">
                <a16:creationId xmlns:a16="http://schemas.microsoft.com/office/drawing/2014/main" id="{25B60172-440C-000D-8261-3C31BCDBBAED}"/>
              </a:ext>
            </a:extLst>
          </p:cNvPr>
          <p:cNvSpPr/>
          <p:nvPr/>
        </p:nvSpPr>
        <p:spPr>
          <a:xfrm rot="21267392">
            <a:off x="9774382" y="6085200"/>
            <a:ext cx="658707" cy="63470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600" dirty="0">
              <a:latin typeface="Freigt sans pro"/>
            </a:endParaRPr>
          </a:p>
        </p:txBody>
      </p:sp>
      <p:sp>
        <p:nvSpPr>
          <p:cNvPr id="30" name="Yellow Dot">
            <a:extLst>
              <a:ext uri="{FF2B5EF4-FFF2-40B4-BE49-F238E27FC236}">
                <a16:creationId xmlns:a16="http://schemas.microsoft.com/office/drawing/2014/main" id="{C3978C09-2945-A3A6-7592-00C8E3C14C18}"/>
              </a:ext>
            </a:extLst>
          </p:cNvPr>
          <p:cNvSpPr/>
          <p:nvPr/>
        </p:nvSpPr>
        <p:spPr>
          <a:xfrm>
            <a:off x="11594755" y="6487849"/>
            <a:ext cx="146028" cy="13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600">
              <a:latin typeface="Freigt sans pro"/>
            </a:endParaRPr>
          </a:p>
        </p:txBody>
      </p:sp>
      <p:sp>
        <p:nvSpPr>
          <p:cNvPr id="31" name="Red Dot">
            <a:extLst>
              <a:ext uri="{FF2B5EF4-FFF2-40B4-BE49-F238E27FC236}">
                <a16:creationId xmlns:a16="http://schemas.microsoft.com/office/drawing/2014/main" id="{7686AA95-B973-1F5E-0A35-70554CB71FD0}"/>
              </a:ext>
            </a:extLst>
          </p:cNvPr>
          <p:cNvSpPr/>
          <p:nvPr/>
        </p:nvSpPr>
        <p:spPr>
          <a:xfrm>
            <a:off x="11594755" y="6297726"/>
            <a:ext cx="146028" cy="1336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600">
              <a:latin typeface="Freigt sans pro"/>
            </a:endParaRPr>
          </a:p>
        </p:txBody>
      </p:sp>
      <p:sp>
        <p:nvSpPr>
          <p:cNvPr id="32" name="Green dot">
            <a:extLst>
              <a:ext uri="{FF2B5EF4-FFF2-40B4-BE49-F238E27FC236}">
                <a16:creationId xmlns:a16="http://schemas.microsoft.com/office/drawing/2014/main" id="{0DF33C3F-5179-0B16-6DAB-C2C5D8B8AD40}"/>
              </a:ext>
            </a:extLst>
          </p:cNvPr>
          <p:cNvSpPr/>
          <p:nvPr/>
        </p:nvSpPr>
        <p:spPr>
          <a:xfrm>
            <a:off x="11594755" y="6120977"/>
            <a:ext cx="146028" cy="1336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600" dirty="0">
              <a:latin typeface="Freigt sans pro"/>
            </a:endParaRPr>
          </a:p>
        </p:txBody>
      </p:sp>
      <p:pic>
        <p:nvPicPr>
          <p:cNvPr id="33" name="Checkbox" descr="Vinkje">
            <a:extLst>
              <a:ext uri="{FF2B5EF4-FFF2-40B4-BE49-F238E27FC236}">
                <a16:creationId xmlns:a16="http://schemas.microsoft.com/office/drawing/2014/main" id="{92B64559-4BBC-AED4-2705-459A1064D2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62271" y="6266322"/>
            <a:ext cx="188250" cy="188250"/>
          </a:xfrm>
          <a:prstGeom prst="rect">
            <a:avLst/>
          </a:prstGeom>
        </p:spPr>
      </p:pic>
      <p:sp>
        <p:nvSpPr>
          <p:cNvPr id="38" name="&quot;Text&quot;">
            <a:extLst>
              <a:ext uri="{FF2B5EF4-FFF2-40B4-BE49-F238E27FC236}">
                <a16:creationId xmlns:a16="http://schemas.microsoft.com/office/drawing/2014/main" id="{3B1A6EF5-9FA0-09A9-289F-43A4214EADA2}"/>
              </a:ext>
            </a:extLst>
          </p:cNvPr>
          <p:cNvSpPr txBox="1">
            <a:spLocks/>
          </p:cNvSpPr>
          <p:nvPr/>
        </p:nvSpPr>
        <p:spPr>
          <a:xfrm>
            <a:off x="8620319" y="6141264"/>
            <a:ext cx="849988" cy="461665"/>
          </a:xfrm>
          <a:prstGeom prst="rect">
            <a:avLst/>
          </a:prstGeom>
          <a:noFill/>
          <a:ln w="635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CA" sz="1200" dirty="0">
                <a:solidFill>
                  <a:srgbClr val="FF0000"/>
                </a:solidFill>
              </a:rPr>
              <a:t>Feedback</a:t>
            </a:r>
          </a:p>
          <a:p>
            <a:r>
              <a:rPr lang="en-CA" sz="1200" dirty="0">
                <a:solidFill>
                  <a:srgbClr val="FF0000"/>
                </a:solidFill>
              </a:rPr>
              <a:t>Text box</a:t>
            </a:r>
          </a:p>
        </p:txBody>
      </p:sp>
      <p:pic>
        <p:nvPicPr>
          <p:cNvPr id="34" name="X" descr="Sluiten">
            <a:extLst>
              <a:ext uri="{FF2B5EF4-FFF2-40B4-BE49-F238E27FC236}">
                <a16:creationId xmlns:a16="http://schemas.microsoft.com/office/drawing/2014/main" id="{C85518E6-EF13-8C05-18AF-443866C55D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244442" y="6453742"/>
            <a:ext cx="188250" cy="188250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E44CCAD4-B0BD-0FA5-4F64-9B37B939424F}"/>
              </a:ext>
            </a:extLst>
          </p:cNvPr>
          <p:cNvGrpSpPr/>
          <p:nvPr/>
        </p:nvGrpSpPr>
        <p:grpSpPr>
          <a:xfrm>
            <a:off x="7776743" y="6163749"/>
            <a:ext cx="568618" cy="343498"/>
            <a:chOff x="9966192" y="6196998"/>
            <a:chExt cx="568618" cy="343498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E54E800-8222-1BCA-66CA-C2C8B57A431F}"/>
                </a:ext>
              </a:extLst>
            </p:cNvPr>
            <p:cNvSpPr/>
            <p:nvPr/>
          </p:nvSpPr>
          <p:spPr>
            <a:xfrm>
              <a:off x="9966192" y="6196998"/>
              <a:ext cx="568618" cy="34349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37" name="arrow">
              <a:extLst>
                <a:ext uri="{FF2B5EF4-FFF2-40B4-BE49-F238E27FC236}">
                  <a16:creationId xmlns:a16="http://schemas.microsoft.com/office/drawing/2014/main" id="{798DFA33-289A-1ACE-C449-D7AB95A30719}"/>
                </a:ext>
              </a:extLst>
            </p:cNvPr>
            <p:cNvCxnSpPr>
              <a:cxnSpLocks/>
            </p:cNvCxnSpPr>
            <p:nvPr/>
          </p:nvCxnSpPr>
          <p:spPr>
            <a:xfrm>
              <a:off x="10047068" y="6276752"/>
              <a:ext cx="432603" cy="160604"/>
            </a:xfrm>
            <a:prstGeom prst="curvedConnector3">
              <a:avLst>
                <a:gd name="adj1" fmla="val 48224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5" name="?" descr="Vraagteken">
            <a:extLst>
              <a:ext uri="{FF2B5EF4-FFF2-40B4-BE49-F238E27FC236}">
                <a16:creationId xmlns:a16="http://schemas.microsoft.com/office/drawing/2014/main" id="{2C12C2F9-E427-9308-09A0-42AF9D3D687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235606" y="6095529"/>
            <a:ext cx="188250" cy="188250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460C847C-9060-AEEB-6164-60AD7DCC332F}"/>
              </a:ext>
            </a:extLst>
          </p:cNvPr>
          <p:cNvGrpSpPr/>
          <p:nvPr/>
        </p:nvGrpSpPr>
        <p:grpSpPr>
          <a:xfrm>
            <a:off x="10617150" y="6141264"/>
            <a:ext cx="343498" cy="400986"/>
            <a:chOff x="10617150" y="6141264"/>
            <a:chExt cx="343498" cy="400986"/>
          </a:xfrm>
        </p:grpSpPr>
        <p:pic>
          <p:nvPicPr>
            <p:cNvPr id="36" name="lightbulb" descr="Lights On with solid fill">
              <a:extLst>
                <a:ext uri="{FF2B5EF4-FFF2-40B4-BE49-F238E27FC236}">
                  <a16:creationId xmlns:a16="http://schemas.microsoft.com/office/drawing/2014/main" id="{5559DD69-B4DD-CA87-693D-B4628894B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/>
          </p:blipFill>
          <p:spPr>
            <a:xfrm>
              <a:off x="10617150" y="6171563"/>
              <a:ext cx="343498" cy="343498"/>
            </a:xfrm>
            <a:prstGeom prst="rect">
              <a:avLst/>
            </a:prstGeom>
          </p:spPr>
        </p:pic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B4F5AE6-709B-F99C-5FC7-E9BF25DC8B32}"/>
                </a:ext>
              </a:extLst>
            </p:cNvPr>
            <p:cNvSpPr/>
            <p:nvPr/>
          </p:nvSpPr>
          <p:spPr>
            <a:xfrm>
              <a:off x="10617150" y="6141264"/>
              <a:ext cx="343498" cy="4009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32528695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1578</TotalTime>
  <Words>22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Freigt sans pro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Terri Mosher</dc:creator>
  <cp:lastModifiedBy>Terri Mosher</cp:lastModifiedBy>
  <cp:revision>1</cp:revision>
  <dcterms:created xsi:type="dcterms:W3CDTF">2026-02-23T16:40:53Z</dcterms:created>
  <dcterms:modified xsi:type="dcterms:W3CDTF">2026-02-24T18:59:25Z</dcterms:modified>
</cp:coreProperties>
</file>